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85DFE33-43CA-4AA2-9F13-93D7E9185E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D105A1-4487-4398-87E0-845FF8B6DA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0D11510-9E08-49EC-A0E5-C9A21BEE46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667530F-3AE3-453E-8622-4EF97B581E7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5A8E8D7-158E-460B-9344-A7A861079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8646EA-93BE-4358-9F69-635A4A9B70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D01335F-6935-420A-B366-4EE2BD11F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F25CE3-51B3-46B9-9B63-0C9E5B441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94F80C3-36C0-45FD-B107-C6BD6BFF37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F113FD-4069-4E7A-BC2E-F26D6D7791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067226-D832-45EA-AD6B-7D4044578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2157C557-9B16-43E6-9092-FC5FDD7793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94321A-FD00-4E8C-BBCE-529AB7AB1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BFB87C-C5D3-447D-BC50-7645B4CEFA5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932BCF7-DF45-4845-A6D2-0E4C79B05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ED73F7-D6FF-4ED3-9F2E-CDB06E460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39C56B-7894-47E9-812D-76D3B3152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E26923-8165-4533-ADEF-7369F099E2B2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CD62FE1-82A0-4678-AEF2-9F24885F2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5DB040-680C-42CF-9A8B-B09C3360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B70A26-7D0F-4C00-9902-A0486F0B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794267-58AB-4432-8968-A4DD1571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8B00C5-C92B-4E04-BD2A-F9DC8D31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7666-55E5-4BE6-9480-947681268A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86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EAF15B-B475-490B-9F52-0ABE6D5C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24CBA1A-34DD-4A62-9971-9A578E77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E511BC-5FA1-4C45-8E78-D3F80821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DFAD-D304-4CC5-9C87-B13A105B1B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8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020117-8E7E-4F8F-9C8F-15F1F84D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A06AF6-B7A2-4C13-8CF8-09FB4609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AA4091-67E3-4E1F-951C-81E6EFEA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1A13-6881-4C0C-B7B4-FDCC63D973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2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47B83C-66D6-4DD8-8E31-217C1681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7CC05B-DCB3-4E95-B497-7D5125CD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6AF5AE-C779-4415-8536-87F427AA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D1B4-2432-4535-8CCB-122615D629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540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A25391-578E-46FE-BF94-6ACE37D4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D9AE43-CFA2-45F7-B81A-DCD69A72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F3EEA9-AE3A-478E-9522-8BA492B4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5CCE-A4AD-46BF-A6C7-79207D3804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66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F37B1C-E800-406B-A00C-3EC031EC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E25EC7E-C9B2-4575-BF22-B1AAC71F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92C71A-6FEC-4428-8F24-76D97A12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E0FB-435D-4FA2-87D1-F611E3A47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6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1DCF801-EB54-43B1-AB17-AF3D306C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6D09355-81BD-4A12-BC69-0834CCAE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C44A34A-5807-41AF-ACFE-A45459D5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275D-BF53-4173-B118-A545CF7C11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62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9E56780-81BA-4D6E-97AD-3424C839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938882F-F4C1-4983-8365-1D560E15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EC01506-E4F2-4EE2-92DB-1AFF0A42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1136-342F-4650-87D3-ACD358840B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3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3E2F594-51E2-42A9-AC0F-86E9839F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4B43EE8-DAEC-40B0-8232-61D0FD75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408D764-A4AB-46F6-978F-E17590E7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1BD9-DB35-46D0-857D-532419D189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2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915F9E-46F5-4AE4-9D85-440DFD91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3F7557-E8C2-4CEB-A93D-1026BBB4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4A3B2A4-6031-45C1-B127-EAA3B09F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0F0E-50F3-4062-954B-15352083B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63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CEEDEB-9D96-4CF8-98D6-FF81C082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E2740F5-89FE-468F-A48E-8F3CB856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4DB8536-49EF-4E48-864B-4A6FD871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CCA58-39DB-4D59-A894-45AA2C20A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3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EBE8A41-6995-4E9E-9C70-1F9916CB36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AB0AFFE-9BA5-490E-94E9-921DE10772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0A9C1F-6D46-471D-B501-E2517CF18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D02F85-8E2D-4B45-B23A-0A46285C6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2F78D4-2656-48D8-8EFA-A4C298584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8F1456-D9F0-43F9-8DD2-045B38963B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DFACCE-4145-4C96-8D7B-3DD01D30F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8609" y="696912"/>
            <a:ext cx="5110101" cy="3342428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3200" b="1" dirty="0">
                <a:latin typeface="Arial" panose="020B0604020202020204" pitchFamily="34" charset="0"/>
              </a:rPr>
              <a:t>Tokyo Physiology 2024 by FRIENDS Live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ja-JP" altLang="en-US" sz="1400" b="1" dirty="0">
                <a:latin typeface="Arial" panose="020B0604020202020204" pitchFamily="34" charset="0"/>
              </a:rPr>
              <a:t>　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3200" b="1" dirty="0">
                <a:solidFill>
                  <a:schemeClr val="accent1"/>
                </a:solidFill>
                <a:latin typeface="Arial" panose="020B0604020202020204" pitchFamily="34" charset="0"/>
              </a:rPr>
              <a:t>Institution</a:t>
            </a:r>
            <a:r>
              <a:rPr lang="ja-JP" altLang="en-US" sz="3200" b="1" dirty="0">
                <a:solidFill>
                  <a:schemeClr val="accent1"/>
                </a:solidFill>
                <a:latin typeface="Arial" panose="020B0604020202020204" pitchFamily="34" charset="0"/>
              </a:rPr>
              <a:t>：○○○○</a:t>
            </a:r>
            <a:br>
              <a:rPr lang="ja-JP" altLang="en-US" sz="3200" b="1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US" altLang="ja-JP" sz="3200" b="1" dirty="0">
                <a:solidFill>
                  <a:schemeClr val="accent1"/>
                </a:solidFill>
                <a:latin typeface="Arial" panose="020B0604020202020204" pitchFamily="34" charset="0"/>
              </a:rPr>
              <a:t>Name</a:t>
            </a:r>
            <a:r>
              <a:rPr lang="ja-JP" altLang="en-US" sz="3200" b="1" dirty="0">
                <a:solidFill>
                  <a:schemeClr val="accent1"/>
                </a:solidFill>
                <a:latin typeface="Arial" panose="020B0604020202020204" pitchFamily="34" charset="0"/>
              </a:rPr>
              <a:t>：○○○○</a:t>
            </a:r>
            <a:br>
              <a:rPr lang="ja-JP" altLang="en-US" sz="4800" b="1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endParaRPr lang="en-US" altLang="ja-JP" sz="2400" b="1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4E0E3EC-EF34-4864-8055-02BFBE59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61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</a:rPr>
              <a:t>I have no conflict-of-interest to disclose.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8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1D656EB0-7B5E-4F73-AB53-D2367E4B6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4394447"/>
            <a:ext cx="8642350" cy="2036516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B07D717-1233-3A31-4D77-D4276CA62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5" y="1760425"/>
            <a:ext cx="2094488" cy="11248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1127BB-CBBD-4B0B-956D-C87605244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060" y="363537"/>
            <a:ext cx="5868140" cy="2388541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2800" b="1" dirty="0">
                <a:latin typeface="Arial" panose="020B0604020202020204" pitchFamily="34" charset="0"/>
              </a:rPr>
              <a:t>Tokyo Physiology 2024 by FRIENDS Live</a:t>
            </a:r>
            <a:br>
              <a:rPr lang="en-US" altLang="ja-JP" sz="4400" b="1" dirty="0">
                <a:latin typeface="Arial" panose="020B0604020202020204" pitchFamily="34" charset="0"/>
              </a:rPr>
            </a:br>
            <a:r>
              <a:rPr lang="ja-JP" altLang="en-US" sz="1200" b="1" dirty="0">
                <a:latin typeface="Arial" panose="020B0604020202020204" pitchFamily="34" charset="0"/>
              </a:rPr>
              <a:t>　</a:t>
            </a:r>
            <a:br>
              <a:rPr lang="en-US" altLang="ja-JP" sz="4400" b="1" dirty="0">
                <a:latin typeface="Arial" panose="020B0604020202020204" pitchFamily="34" charset="0"/>
              </a:rPr>
            </a:br>
            <a:r>
              <a:rPr lang="en-US" altLang="ja-JP" sz="2800" b="1" dirty="0">
                <a:solidFill>
                  <a:schemeClr val="accent1"/>
                </a:solidFill>
                <a:latin typeface="Arial" panose="020B0604020202020204" pitchFamily="34" charset="0"/>
              </a:rPr>
              <a:t>Institution</a:t>
            </a:r>
            <a:r>
              <a:rPr lang="ja-JP" altLang="en-US" sz="2800" b="1" dirty="0">
                <a:solidFill>
                  <a:schemeClr val="accent1"/>
                </a:solidFill>
                <a:latin typeface="Arial" panose="020B0604020202020204" pitchFamily="34" charset="0"/>
              </a:rPr>
              <a:t>：○○○○</a:t>
            </a:r>
            <a:br>
              <a:rPr lang="ja-JP" altLang="en-US" sz="2800" b="1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US" altLang="ja-JP" sz="2800" b="1" dirty="0">
                <a:solidFill>
                  <a:schemeClr val="accent1"/>
                </a:solidFill>
                <a:latin typeface="Arial" panose="020B0604020202020204" pitchFamily="34" charset="0"/>
              </a:rPr>
              <a:t>Name</a:t>
            </a:r>
            <a:r>
              <a:rPr lang="ja-JP" altLang="en-US" sz="2800" b="1" dirty="0">
                <a:solidFill>
                  <a:schemeClr val="accent1"/>
                </a:solidFill>
                <a:latin typeface="Arial" panose="020B0604020202020204" pitchFamily="34" charset="0"/>
              </a:rPr>
              <a:t>：○○○○</a:t>
            </a:r>
            <a:endParaRPr lang="en-US" altLang="ja-JP" sz="2000" b="1" dirty="0">
              <a:solidFill>
                <a:schemeClr val="accent1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8940AA4-4838-459D-8085-16E51C051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3099875"/>
            <a:ext cx="8640763" cy="33945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100" dirty="0">
                <a:latin typeface="Arial" charset="0"/>
              </a:rPr>
              <a:t>The following financial conflict-of-interests are associated with the presenter.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2100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(1) Consultant / adviser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　	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(2) Stock holdings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　　　　　	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(3) Patents / licenses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　　　	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(4) Honoraria		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　　　　 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Pharma A, pharma B, ....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(5) Writing payment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　　　　　	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(6) Research grants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		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Pharma A, pharma B, ....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(7) Scholarship funds		Pharma A, pharma B, ....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(8) Endowed chair</a:t>
            </a:r>
            <a:r>
              <a:rPr lang="ja-JP" altLang="en-US" sz="2400" dirty="0">
                <a:solidFill>
                  <a:schemeClr val="accent1"/>
                </a:solidFill>
                <a:latin typeface="Arial" charset="0"/>
              </a:rPr>
              <a:t>　		</a:t>
            </a: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Pharma A, pharma B, ....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(9) Gifts				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(10) Employment		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chemeClr val="accent1"/>
                </a:solidFill>
                <a:latin typeface="Arial" charset="0"/>
              </a:rPr>
              <a:t>(11) Drug/reagent donation	None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AC957633-491A-415F-9076-CE21C062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974019"/>
            <a:ext cx="8640763" cy="3685544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pic>
        <p:nvPicPr>
          <p:cNvPr id="5" name="図 4" descr="会社名&#10;&#10;低い精度で自動的に生成された説明">
            <a:extLst>
              <a:ext uri="{FF2B5EF4-FFF2-40B4-BE49-F238E27FC236}">
                <a16:creationId xmlns:a16="http://schemas.microsoft.com/office/drawing/2014/main" id="{6EFE4840-D48D-4565-12E0-859016539B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46" y="680221"/>
            <a:ext cx="2084648" cy="11219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176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テーマ</vt:lpstr>
      <vt:lpstr>Tokyo Physiology 2024 by FRIENDS Live 　 Institution：○○○○ Name：○○○○ </vt:lpstr>
      <vt:lpstr>Tokyo Physiology 2024 by FRIENDS Live 　 Institution：○○○○ Name：○○○○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dochi@medical-convention.com</cp:lastModifiedBy>
  <cp:revision>106</cp:revision>
  <dcterms:created xsi:type="dcterms:W3CDTF">2000-09-04T17:39:07Z</dcterms:created>
  <dcterms:modified xsi:type="dcterms:W3CDTF">2023-12-15T01:16:37Z</dcterms:modified>
</cp:coreProperties>
</file>